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9F"/>
    <a:srgbClr val="971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6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354208" y="1314499"/>
            <a:ext cx="9425332" cy="5400824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Picture Placeholder 2"/>
          <p:cNvSpPr>
            <a:spLocks noGrp="1" noChangeAspect="1"/>
          </p:cNvSpPr>
          <p:nvPr>
            <p:ph type="pic" idx="10" hasCustomPrompt="1"/>
          </p:nvPr>
        </p:nvSpPr>
        <p:spPr>
          <a:xfrm>
            <a:off x="4494179" y="371267"/>
            <a:ext cx="5285361" cy="632965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latin typeface="Arial" charset="0"/>
                <a:ea typeface="Arial" charset="0"/>
                <a:cs typeface="Arial" charset="0"/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Your logo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494179" y="94268"/>
            <a:ext cx="3563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>
                <a:latin typeface="Arial" charset="0"/>
                <a:ea typeface="Arial" charset="0"/>
                <a:cs typeface="Arial" charset="0"/>
              </a:rPr>
              <a:t>This image</a:t>
            </a:r>
            <a:r>
              <a:rPr lang="en-US" sz="1200" b="0" i="1" baseline="0" dirty="0">
                <a:latin typeface="Arial" charset="0"/>
                <a:ea typeface="Arial" charset="0"/>
                <a:cs typeface="Arial" charset="0"/>
              </a:rPr>
              <a:t> is from the collection of</a:t>
            </a:r>
            <a:endParaRPr lang="en-US" sz="12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354208" y="6836488"/>
            <a:ext cx="9425332" cy="311668"/>
          </a:xfrm>
        </p:spPr>
        <p:txBody>
          <a:bodyPr>
            <a:normAutofit/>
          </a:bodyPr>
          <a:lstStyle>
            <a:lvl1pPr marL="0" indent="0" algn="l">
              <a:buNone/>
              <a:defRPr sz="900" b="0" i="0" baseline="0">
                <a:latin typeface="Arial" charset="0"/>
                <a:ea typeface="Arial" charset="0"/>
                <a:cs typeface="Arial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Source citation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80140" y="7269321"/>
            <a:ext cx="7502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0" dirty="0">
                <a:solidFill>
                  <a:srgbClr val="000F9F"/>
                </a:solidFill>
                <a:latin typeface="Arial" charset="0"/>
                <a:ea typeface="Arial" charset="0"/>
                <a:cs typeface="Arial" charset="0"/>
              </a:rPr>
              <a:t>For more coloring pages, visit</a:t>
            </a:r>
            <a:r>
              <a:rPr lang="en-US" sz="1100" b="1" i="0" baseline="0" dirty="0">
                <a:solidFill>
                  <a:srgbClr val="000F9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i="0" baseline="0" dirty="0" err="1">
                <a:solidFill>
                  <a:srgbClr val="000F9F"/>
                </a:solidFill>
                <a:latin typeface="Arial" charset="0"/>
                <a:ea typeface="Arial" charset="0"/>
                <a:cs typeface="Arial" charset="0"/>
              </a:rPr>
              <a:t>ColorOurCollections.org</a:t>
            </a:r>
            <a:endParaRPr lang="en-US" sz="1100" b="1" i="0" dirty="0">
              <a:solidFill>
                <a:srgbClr val="000F9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1"/>
            <a:ext cx="2828041" cy="10301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145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8C6F1-4865-1D40-8304-B1A4712DE5D1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9FF0-1C0D-1348-BAAA-88CA3BB4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idx="10"/>
          </p:nvPr>
        </p:nvSpPr>
        <p:spPr/>
      </p:sp>
      <p:sp>
        <p:nvSpPr>
          <p:cNvPr id="6" name="Subtitle 2"/>
          <p:cNvSpPr>
            <a:spLocks noGrp="1"/>
          </p:cNvSpPr>
          <p:nvPr>
            <p:ph type="subTitle" idx="11"/>
          </p:nvPr>
        </p:nvSpPr>
        <p:spPr/>
        <p:txBody>
          <a:bodyPr>
            <a:normAutofit/>
          </a:bodyPr>
          <a:lstStyle>
            <a:lvl1pPr marL="0" indent="0" algn="l">
              <a:buNone/>
              <a:defRPr sz="1400" b="0" i="0" baseline="0">
                <a:latin typeface="Arial" charset="0"/>
                <a:ea typeface="Arial" charset="0"/>
                <a:cs typeface="Arial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z="900" dirty="0"/>
              <a:t>Source citation</a:t>
            </a:r>
          </a:p>
        </p:txBody>
      </p:sp>
    </p:spTree>
    <p:extLst>
      <p:ext uri="{BB962C8B-B14F-4D97-AF65-F5344CB8AC3E}">
        <p14:creationId xmlns:p14="http://schemas.microsoft.com/office/powerpoint/2010/main" val="23603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2997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Vance</dc:creator>
  <cp:lastModifiedBy>Carrie Levinson</cp:lastModifiedBy>
  <cp:revision>13</cp:revision>
  <dcterms:created xsi:type="dcterms:W3CDTF">2017-01-06T14:22:44Z</dcterms:created>
  <dcterms:modified xsi:type="dcterms:W3CDTF">2020-01-16T14:06:23Z</dcterms:modified>
</cp:coreProperties>
</file>