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60"/>
  </p:normalViewPr>
  <p:slideViewPr>
    <p:cSldViewPr snapToGrid="0" snapToObjects="1">
      <p:cViewPr>
        <p:scale>
          <a:sx n="165" d="100"/>
          <a:sy n="165" d="100"/>
        </p:scale>
        <p:origin x="736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354208" y="1314499"/>
            <a:ext cx="9425332" cy="5400824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latin typeface="Arial" charset="0"/>
                <a:ea typeface="Arial" charset="0"/>
                <a:cs typeface="Arial" charset="0"/>
              </a:defRPr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8" name="Picture Placeholder 2"/>
          <p:cNvSpPr>
            <a:spLocks noGrp="1" noChangeAspect="1"/>
          </p:cNvSpPr>
          <p:nvPr>
            <p:ph type="pic" idx="10" hasCustomPrompt="1"/>
          </p:nvPr>
        </p:nvSpPr>
        <p:spPr>
          <a:xfrm>
            <a:off x="4494179" y="371267"/>
            <a:ext cx="5285361" cy="632965"/>
          </a:xfrm>
        </p:spPr>
        <p:txBody>
          <a:bodyPr anchor="t">
            <a:normAutofit/>
          </a:bodyPr>
          <a:lstStyle>
            <a:lvl1pPr marL="0" indent="0">
              <a:buNone/>
              <a:defRPr sz="1600" baseline="0">
                <a:latin typeface="Arial" charset="0"/>
                <a:ea typeface="Arial" charset="0"/>
                <a:cs typeface="Arial" charset="0"/>
              </a:defRPr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 smtClean="0"/>
              <a:t>Your logo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494179" y="94268"/>
            <a:ext cx="3563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1" dirty="0" smtClean="0">
                <a:latin typeface="Arial" charset="0"/>
                <a:ea typeface="Arial" charset="0"/>
                <a:cs typeface="Arial" charset="0"/>
              </a:rPr>
              <a:t>This image</a:t>
            </a:r>
            <a:r>
              <a:rPr lang="en-US" sz="1200" b="0" i="1" baseline="0" dirty="0" smtClean="0">
                <a:latin typeface="Arial" charset="0"/>
                <a:ea typeface="Arial" charset="0"/>
                <a:cs typeface="Arial" charset="0"/>
              </a:rPr>
              <a:t> is from the collection of</a:t>
            </a:r>
            <a:endParaRPr lang="en-US" sz="1200" b="0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1" hasCustomPrompt="1"/>
          </p:nvPr>
        </p:nvSpPr>
        <p:spPr>
          <a:xfrm>
            <a:off x="354208" y="6836488"/>
            <a:ext cx="9425332" cy="311668"/>
          </a:xfrm>
        </p:spPr>
        <p:txBody>
          <a:bodyPr>
            <a:normAutofit/>
          </a:bodyPr>
          <a:lstStyle>
            <a:lvl1pPr marL="0" indent="0" algn="l">
              <a:buNone/>
              <a:defRPr sz="1100" b="0" i="0" baseline="0">
                <a:latin typeface="Arial" charset="0"/>
                <a:ea typeface="Arial" charset="0"/>
                <a:cs typeface="Arial" charset="0"/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 smtClean="0"/>
              <a:t>Source citation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80140" y="7269321"/>
            <a:ext cx="75021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0" dirty="0" smtClean="0">
                <a:solidFill>
                  <a:srgbClr val="8A1B61"/>
                </a:solidFill>
                <a:latin typeface="Arial" charset="0"/>
                <a:ea typeface="Arial" charset="0"/>
                <a:cs typeface="Arial" charset="0"/>
              </a:rPr>
              <a:t>For more coloring pages, visit</a:t>
            </a:r>
            <a:r>
              <a:rPr lang="en-US" sz="1100" b="1" i="0" baseline="0" dirty="0" smtClean="0">
                <a:solidFill>
                  <a:srgbClr val="8A1B6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100" b="1" i="0" baseline="0" dirty="0" err="1" smtClean="0">
                <a:solidFill>
                  <a:srgbClr val="8A1B61"/>
                </a:solidFill>
                <a:latin typeface="Arial" charset="0"/>
                <a:ea typeface="Arial" charset="0"/>
                <a:cs typeface="Arial" charset="0"/>
              </a:rPr>
              <a:t>ColorOurCollections.org</a:t>
            </a:r>
            <a:endParaRPr lang="en-US" sz="1100" b="1" i="0" dirty="0">
              <a:solidFill>
                <a:srgbClr val="8A1B6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828041" cy="1030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45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8C6F1-4865-1D40-8304-B1A4712DE5D1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79FF0-1C0D-1348-BAAA-88CA3BB4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9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3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idx="10"/>
          </p:nvPr>
        </p:nvSpPr>
        <p:spPr/>
      </p:sp>
      <p:sp>
        <p:nvSpPr>
          <p:cNvPr id="6" name="Subtitle 2"/>
          <p:cNvSpPr>
            <a:spLocks noGrp="1"/>
          </p:cNvSpPr>
          <p:nvPr>
            <p:ph type="subTitle" idx="11"/>
          </p:nvPr>
        </p:nvSpPr>
        <p:spPr/>
        <p:txBody>
          <a:bodyPr>
            <a:normAutofit/>
          </a:bodyPr>
          <a:lstStyle>
            <a:lvl1pPr marL="0" indent="0" algn="l">
              <a:buNone/>
              <a:defRPr sz="1400" b="0" i="0" baseline="0">
                <a:latin typeface="Arial" charset="0"/>
                <a:ea typeface="Arial" charset="0"/>
                <a:cs typeface="Arial" charset="0"/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 smtClean="0"/>
              <a:t>Source citation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34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Vance</dc:creator>
  <cp:lastModifiedBy>Jill Vance</cp:lastModifiedBy>
  <cp:revision>8</cp:revision>
  <dcterms:created xsi:type="dcterms:W3CDTF">2017-01-06T14:22:44Z</dcterms:created>
  <dcterms:modified xsi:type="dcterms:W3CDTF">2017-01-13T20:17:05Z</dcterms:modified>
</cp:coreProperties>
</file>