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1B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3"/>
    <p:restoredTop sz="94660"/>
  </p:normalViewPr>
  <p:slideViewPr>
    <p:cSldViewPr snapToGrid="0" snapToObjects="1">
      <p:cViewPr>
        <p:scale>
          <a:sx n="100" d="100"/>
          <a:sy n="100" d="100"/>
        </p:scale>
        <p:origin x="1832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9109" y="1237749"/>
            <a:ext cx="7409465" cy="7584659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latin typeface="Arial" charset="0"/>
                <a:ea typeface="Arial" charset="0"/>
                <a:cs typeface="Arial" charset="0"/>
              </a:defRPr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3" name="Picture Placeholder 2"/>
          <p:cNvSpPr>
            <a:spLocks noGrp="1" noChangeAspect="1"/>
          </p:cNvSpPr>
          <p:nvPr>
            <p:ph type="pic" idx="10" hasCustomPrompt="1"/>
          </p:nvPr>
        </p:nvSpPr>
        <p:spPr>
          <a:xfrm>
            <a:off x="4128940" y="395926"/>
            <a:ext cx="3459634" cy="632965"/>
          </a:xfrm>
        </p:spPr>
        <p:txBody>
          <a:bodyPr anchor="t">
            <a:normAutofit/>
          </a:bodyPr>
          <a:lstStyle>
            <a:lvl1pPr marL="0" indent="0">
              <a:buNone/>
              <a:defRPr sz="1600" baseline="0">
                <a:latin typeface="Arial" charset="0"/>
                <a:ea typeface="Arial" charset="0"/>
                <a:cs typeface="Arial" charset="0"/>
              </a:defRPr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 smtClean="0"/>
              <a:t>Your logo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1" hasCustomPrompt="1"/>
          </p:nvPr>
        </p:nvSpPr>
        <p:spPr>
          <a:xfrm>
            <a:off x="179107" y="8956431"/>
            <a:ext cx="7409467" cy="499621"/>
          </a:xfrm>
        </p:spPr>
        <p:txBody>
          <a:bodyPr>
            <a:normAutofit/>
          </a:bodyPr>
          <a:lstStyle>
            <a:lvl1pPr marL="0" marR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="0" i="0" baseline="0">
                <a:latin typeface="Arial" charset="0"/>
                <a:ea typeface="Arial" charset="0"/>
                <a:cs typeface="Arial" charset="0"/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 smtClean="0"/>
              <a:t>Source citation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4025245" y="94268"/>
            <a:ext cx="3563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1" dirty="0" smtClean="0">
                <a:latin typeface="Arial" charset="0"/>
                <a:ea typeface="Arial" charset="0"/>
                <a:cs typeface="Arial" charset="0"/>
              </a:rPr>
              <a:t>This image</a:t>
            </a:r>
            <a:r>
              <a:rPr lang="en-US" sz="1200" b="0" i="1" baseline="0" dirty="0" smtClean="0">
                <a:latin typeface="Arial" charset="0"/>
                <a:ea typeface="Arial" charset="0"/>
                <a:cs typeface="Arial" charset="0"/>
              </a:rPr>
              <a:t> is from the collection of</a:t>
            </a:r>
            <a:endParaRPr lang="en-US" sz="1200" b="0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216058" y="950221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6412" y="9564810"/>
            <a:ext cx="75021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0" dirty="0" smtClean="0">
                <a:solidFill>
                  <a:srgbClr val="8A1B61"/>
                </a:solidFill>
                <a:latin typeface="Arial" charset="0"/>
                <a:ea typeface="Arial" charset="0"/>
                <a:cs typeface="Arial" charset="0"/>
              </a:rPr>
              <a:t>For more coloring pages, visit</a:t>
            </a:r>
            <a:r>
              <a:rPr lang="en-US" sz="1200" b="1" i="0" baseline="0" dirty="0" smtClean="0">
                <a:solidFill>
                  <a:srgbClr val="8A1B6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b="1" i="0" baseline="0" dirty="0" err="1" smtClean="0">
                <a:solidFill>
                  <a:srgbClr val="8A1B61"/>
                </a:solidFill>
                <a:latin typeface="Arial" charset="0"/>
                <a:ea typeface="Arial" charset="0"/>
                <a:cs typeface="Arial" charset="0"/>
              </a:rPr>
              <a:t>ColorOurCollections.org</a:t>
            </a:r>
            <a:endParaRPr lang="en-US" sz="1200" b="1" i="0" dirty="0">
              <a:solidFill>
                <a:srgbClr val="8A1B6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828041" cy="1030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19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1FC4-4960-984A-ABE0-F3F06DB493A4}" type="datetimeFigureOut">
              <a:rPr lang="en-US" smtClean="0"/>
              <a:t>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CDF9E-C1FA-1349-9EC9-6C3F056E8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8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/>
          <p:cNvSpPr txBox="1">
            <a:spLocks/>
          </p:cNvSpPr>
          <p:nvPr/>
        </p:nvSpPr>
        <p:spPr>
          <a:xfrm>
            <a:off x="348768" y="491067"/>
            <a:ext cx="7101899" cy="8009465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lnSpc>
                <a:spcPct val="100000"/>
              </a:lnSpc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idx="10"/>
          </p:nvPr>
        </p:nvSpPr>
        <p:spPr/>
      </p:sp>
      <p:sp>
        <p:nvSpPr>
          <p:cNvPr id="8" name="Subtitle 7"/>
          <p:cNvSpPr>
            <a:spLocks noGrp="1"/>
          </p:cNvSpPr>
          <p:nvPr>
            <p:ph type="subTitle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5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Vance</dc:creator>
  <cp:lastModifiedBy>Jill Vance</cp:lastModifiedBy>
  <cp:revision>12</cp:revision>
  <dcterms:created xsi:type="dcterms:W3CDTF">2016-12-21T15:52:26Z</dcterms:created>
  <dcterms:modified xsi:type="dcterms:W3CDTF">2017-01-13T20:28:50Z</dcterms:modified>
</cp:coreProperties>
</file>