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C9F"/>
    <a:srgbClr val="8A1B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3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28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9109" y="1237749"/>
            <a:ext cx="7409465" cy="7584659"/>
          </a:xfrm>
        </p:spPr>
        <p:txBody>
          <a:bodyPr anchor="t">
            <a:normAutofit/>
          </a:bodyPr>
          <a:lstStyle>
            <a:lvl1pPr marL="0" indent="0">
              <a:buNone/>
              <a:defRPr sz="1800" b="0" i="0">
                <a:latin typeface="Arial" charset="0"/>
                <a:ea typeface="Arial" charset="0"/>
                <a:cs typeface="Arial" charset="0"/>
              </a:defRPr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3" name="Picture Placeholder 2"/>
          <p:cNvSpPr>
            <a:spLocks noGrp="1" noChangeAspect="1"/>
          </p:cNvSpPr>
          <p:nvPr>
            <p:ph type="pic" idx="10" hasCustomPrompt="1"/>
          </p:nvPr>
        </p:nvSpPr>
        <p:spPr>
          <a:xfrm>
            <a:off x="4128940" y="395926"/>
            <a:ext cx="3459634" cy="632965"/>
          </a:xfrm>
        </p:spPr>
        <p:txBody>
          <a:bodyPr anchor="t">
            <a:normAutofit/>
          </a:bodyPr>
          <a:lstStyle>
            <a:lvl1pPr marL="0" indent="0">
              <a:buNone/>
              <a:defRPr sz="1600" baseline="0">
                <a:latin typeface="Arial" charset="0"/>
                <a:ea typeface="Arial" charset="0"/>
                <a:cs typeface="Arial" charset="0"/>
              </a:defRPr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dirty="0"/>
              <a:t>Your logo</a:t>
            </a:r>
          </a:p>
        </p:txBody>
      </p:sp>
      <p:sp>
        <p:nvSpPr>
          <p:cNvPr id="14" name="Subtitle 2"/>
          <p:cNvSpPr>
            <a:spLocks noGrp="1"/>
          </p:cNvSpPr>
          <p:nvPr>
            <p:ph type="subTitle" idx="11" hasCustomPrompt="1"/>
          </p:nvPr>
        </p:nvSpPr>
        <p:spPr>
          <a:xfrm>
            <a:off x="179107" y="8956431"/>
            <a:ext cx="7409467" cy="499621"/>
          </a:xfrm>
        </p:spPr>
        <p:txBody>
          <a:bodyPr>
            <a:normAutofit/>
          </a:bodyPr>
          <a:lstStyle>
            <a:lvl1pPr marL="0" marR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 b="0" i="0" baseline="0">
                <a:latin typeface="Arial" charset="0"/>
                <a:ea typeface="Arial" charset="0"/>
                <a:cs typeface="Arial" charset="0"/>
              </a:defRPr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dirty="0"/>
              <a:t>Source citation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4025245" y="94268"/>
            <a:ext cx="35633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0" i="1" dirty="0">
                <a:latin typeface="Arial" charset="0"/>
                <a:ea typeface="Arial" charset="0"/>
                <a:cs typeface="Arial" charset="0"/>
              </a:rPr>
              <a:t>This image</a:t>
            </a:r>
            <a:r>
              <a:rPr lang="en-US" sz="1200" b="0" i="1" baseline="0" dirty="0">
                <a:latin typeface="Arial" charset="0"/>
                <a:ea typeface="Arial" charset="0"/>
                <a:cs typeface="Arial" charset="0"/>
              </a:rPr>
              <a:t> is from the collection of</a:t>
            </a:r>
            <a:endParaRPr lang="en-US" sz="1200" b="0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1216058" y="950221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86412" y="9564810"/>
            <a:ext cx="75021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0" dirty="0">
                <a:solidFill>
                  <a:srgbClr val="000C9F"/>
                </a:solidFill>
                <a:latin typeface="Arial" charset="0"/>
                <a:ea typeface="Arial" charset="0"/>
                <a:cs typeface="Arial" charset="0"/>
              </a:rPr>
              <a:t>For more coloring pages, visit</a:t>
            </a:r>
            <a:r>
              <a:rPr lang="en-US" sz="1200" b="1" i="0" baseline="0" dirty="0">
                <a:solidFill>
                  <a:srgbClr val="000C9F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200" b="1" i="0" baseline="0" dirty="0" err="1">
                <a:solidFill>
                  <a:srgbClr val="000C9F"/>
                </a:solidFill>
                <a:latin typeface="Arial" charset="0"/>
                <a:ea typeface="Arial" charset="0"/>
                <a:cs typeface="Arial" charset="0"/>
              </a:rPr>
              <a:t>ColorOurCollections.org</a:t>
            </a:r>
            <a:endParaRPr lang="en-US" sz="1200" b="1" i="0" dirty="0">
              <a:solidFill>
                <a:srgbClr val="000C9F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381"/>
            <a:ext cx="2828041" cy="1030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819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31FC4-4960-984A-ABE0-F3F06DB493A4}" type="datetimeFigureOut">
              <a:rPr lang="en-US" smtClean="0"/>
              <a:t>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CDF9E-C1FA-1349-9EC9-6C3F056E8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380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/>
          <p:cNvSpPr txBox="1">
            <a:spLocks/>
          </p:cNvSpPr>
          <p:nvPr/>
        </p:nvSpPr>
        <p:spPr>
          <a:xfrm>
            <a:off x="348768" y="491067"/>
            <a:ext cx="7101899" cy="8009465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defPPr>
              <a:defRPr lang="en-US"/>
            </a:defPPr>
            <a:lvl1pPr marL="0" indent="0" algn="l" defTabSz="914400" rtl="0" eaLnBrk="1" latinLnBrk="0" hangingPunct="1">
              <a:lnSpc>
                <a:spcPct val="100000"/>
              </a:lnSpc>
              <a:buNone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848C7B72-CFF3-481B-A312-6DBB823454AF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2B48317C-2260-4255-AB03-98CC9997A2CB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14" name="Subtitle 13">
            <a:extLst>
              <a:ext uri="{FF2B5EF4-FFF2-40B4-BE49-F238E27FC236}">
                <a16:creationId xmlns:a16="http://schemas.microsoft.com/office/drawing/2014/main" id="{04416C6D-D1A4-4B8F-AB20-40B41B2EDF5F}"/>
              </a:ext>
            </a:extLst>
          </p:cNvPr>
          <p:cNvSpPr>
            <a:spLocks noGrp="1"/>
          </p:cNvSpPr>
          <p:nvPr>
            <p:ph type="subTitle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756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5941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Jill Vance</dc:creator>
  <cp:lastModifiedBy>Carrie Levinson</cp:lastModifiedBy>
  <cp:revision>16</cp:revision>
  <dcterms:created xsi:type="dcterms:W3CDTF">2016-12-21T15:52:26Z</dcterms:created>
  <dcterms:modified xsi:type="dcterms:W3CDTF">2020-01-02T21:56:26Z</dcterms:modified>
</cp:coreProperties>
</file>