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C9F"/>
    <a:srgbClr val="8A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28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9109" y="1237749"/>
            <a:ext cx="7409465" cy="7584659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0" hasCustomPrompt="1"/>
          </p:nvPr>
        </p:nvSpPr>
        <p:spPr>
          <a:xfrm>
            <a:off x="4128940" y="395926"/>
            <a:ext cx="3459634" cy="632965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Your logo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179107" y="8956431"/>
            <a:ext cx="7409467" cy="499621"/>
          </a:xfrm>
        </p:spPr>
        <p:txBody>
          <a:bodyPr>
            <a:norm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 baseline="0">
                <a:latin typeface="Arial" charset="0"/>
                <a:ea typeface="Arial" charset="0"/>
                <a:cs typeface="Arial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Source citation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025245" y="94268"/>
            <a:ext cx="3563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>
                <a:latin typeface="Arial" charset="0"/>
                <a:ea typeface="Arial" charset="0"/>
                <a:cs typeface="Arial" charset="0"/>
              </a:rPr>
              <a:t>This image</a:t>
            </a:r>
            <a:r>
              <a:rPr lang="en-US" sz="1200" b="0" i="1" baseline="0" dirty="0">
                <a:latin typeface="Arial" charset="0"/>
                <a:ea typeface="Arial" charset="0"/>
                <a:cs typeface="Arial" charset="0"/>
              </a:rPr>
              <a:t> is from the collection of</a:t>
            </a:r>
            <a:endParaRPr lang="en-US" sz="12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216058" y="95022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412" y="9564810"/>
            <a:ext cx="7502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dirty="0">
                <a:solidFill>
                  <a:srgbClr val="000C9F"/>
                </a:solidFill>
                <a:latin typeface="Arial" charset="0"/>
                <a:ea typeface="Arial" charset="0"/>
                <a:cs typeface="Arial" charset="0"/>
              </a:rPr>
              <a:t>For more coloring pages, visit</a:t>
            </a:r>
            <a:r>
              <a:rPr lang="en-US" sz="1200" b="1" i="0" baseline="0" dirty="0">
                <a:solidFill>
                  <a:srgbClr val="000C9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i="0" baseline="0" dirty="0" err="1">
                <a:solidFill>
                  <a:srgbClr val="000C9F"/>
                </a:solidFill>
                <a:latin typeface="Arial" charset="0"/>
                <a:ea typeface="Arial" charset="0"/>
                <a:cs typeface="Arial" charset="0"/>
              </a:rPr>
              <a:t>ColorOurCollections.org</a:t>
            </a:r>
            <a:endParaRPr lang="en-US" sz="1200" b="1" i="0" dirty="0">
              <a:solidFill>
                <a:srgbClr val="000C9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1"/>
            <a:ext cx="2828041" cy="103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1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1FC4-4960-984A-ABE0-F3F06DB493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DF9E-C1FA-1349-9EC9-6C3F056E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8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/>
          </p:cNvSpPr>
          <p:nvPr/>
        </p:nvSpPr>
        <p:spPr>
          <a:xfrm>
            <a:off x="348768" y="491067"/>
            <a:ext cx="7101899" cy="800946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100000"/>
              </a:lnSpc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48C7B72-CFF3-481B-A312-6DBB823454A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B48317C-2260-4255-AB03-98CC9997A2CB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04416C6D-D1A4-4B8F-AB20-40B41B2EDF5F}"/>
              </a:ext>
            </a:extLst>
          </p:cNvPr>
          <p:cNvSpPr>
            <a:spLocks noGrp="1"/>
          </p:cNvSpPr>
          <p:nvPr>
            <p:ph type="subTitle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5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Vance</dc:creator>
  <cp:lastModifiedBy>Carrie Levinson</cp:lastModifiedBy>
  <cp:revision>16</cp:revision>
  <dcterms:created xsi:type="dcterms:W3CDTF">2016-12-21T15:52:26Z</dcterms:created>
  <dcterms:modified xsi:type="dcterms:W3CDTF">2020-01-02T21:56:26Z</dcterms:modified>
</cp:coreProperties>
</file>